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3049588" cy="8999538"/>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934" autoAdjust="0"/>
    <p:restoredTop sz="94660"/>
  </p:normalViewPr>
  <p:slideViewPr>
    <p:cSldViewPr snapToGrid="0">
      <p:cViewPr varScale="1">
        <p:scale>
          <a:sx n="88" d="100"/>
          <a:sy n="88" d="100"/>
        </p:scale>
        <p:origin x="171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image1.png>
</file>

<file path=ppt/media/image10.png>
</file>

<file path=ppt/media/image11.jf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228719" y="1472842"/>
            <a:ext cx="2592150" cy="3133172"/>
          </a:xfrm>
        </p:spPr>
        <p:txBody>
          <a:bodyPr anchor="b"/>
          <a:lstStyle>
            <a:lvl1pPr algn="ctr">
              <a:defRPr sz="2001"/>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381199" y="4726842"/>
            <a:ext cx="2287191" cy="2172804"/>
          </a:xfrm>
        </p:spPr>
        <p:txBody>
          <a:bodyPr/>
          <a:lstStyle>
            <a:lvl1pPr marL="0" indent="0" algn="ctr">
              <a:buNone/>
              <a:defRPr sz="800"/>
            </a:lvl1pPr>
            <a:lvl2pPr marL="152476" indent="0" algn="ctr">
              <a:buNone/>
              <a:defRPr sz="667"/>
            </a:lvl2pPr>
            <a:lvl3pPr marL="304952" indent="0" algn="ctr">
              <a:buNone/>
              <a:defRPr sz="600"/>
            </a:lvl3pPr>
            <a:lvl4pPr marL="457429" indent="0" algn="ctr">
              <a:buNone/>
              <a:defRPr sz="534"/>
            </a:lvl4pPr>
            <a:lvl5pPr marL="609905" indent="0" algn="ctr">
              <a:buNone/>
              <a:defRPr sz="534"/>
            </a:lvl5pPr>
            <a:lvl6pPr marL="762381" indent="0" algn="ctr">
              <a:buNone/>
              <a:defRPr sz="534"/>
            </a:lvl6pPr>
            <a:lvl7pPr marL="914857" indent="0" algn="ctr">
              <a:buNone/>
              <a:defRPr sz="534"/>
            </a:lvl7pPr>
            <a:lvl8pPr marL="1067333" indent="0" algn="ctr">
              <a:buNone/>
              <a:defRPr sz="534"/>
            </a:lvl8pPr>
            <a:lvl9pPr marL="1219810" indent="0" algn="ctr">
              <a:buNone/>
              <a:defRPr sz="534"/>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p:txBody>
          <a:bodyPr/>
          <a:lstStyle/>
          <a:p>
            <a:fld id="{91089B18-B775-4362-B7D7-9EAD20DD5DF2}" type="datetimeFigureOut">
              <a:rPr lang="zh-TW" altLang="en-US" smtClean="0"/>
              <a:t>2017/5/17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1505200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91089B18-B775-4362-B7D7-9EAD20DD5DF2}" type="datetimeFigureOut">
              <a:rPr lang="zh-TW" altLang="en-US" smtClean="0"/>
              <a:t>2017/5/17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3423205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82362" y="479142"/>
            <a:ext cx="657567" cy="7626692"/>
          </a:xfrm>
        </p:spPr>
        <p:txBody>
          <a:bodyPr vert="eaVert"/>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209660" y="479142"/>
            <a:ext cx="1934582" cy="7626692"/>
          </a:xfrm>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91089B18-B775-4362-B7D7-9EAD20DD5DF2}" type="datetimeFigureOut">
              <a:rPr lang="zh-TW" altLang="en-US" smtClean="0"/>
              <a:t>2017/5/17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40488639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91089B18-B775-4362-B7D7-9EAD20DD5DF2}" type="datetimeFigureOut">
              <a:rPr lang="zh-TW" altLang="en-US" smtClean="0"/>
              <a:t>2017/5/17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504465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208071" y="2243638"/>
            <a:ext cx="2630270" cy="3743557"/>
          </a:xfrm>
        </p:spPr>
        <p:txBody>
          <a:bodyPr anchor="b"/>
          <a:lstStyle>
            <a:lvl1pPr>
              <a:defRPr sz="2001"/>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208071" y="6022610"/>
            <a:ext cx="2630270" cy="1968648"/>
          </a:xfrm>
        </p:spPr>
        <p:txBody>
          <a:bodyPr/>
          <a:lstStyle>
            <a:lvl1pPr marL="0" indent="0">
              <a:buNone/>
              <a:defRPr sz="800">
                <a:solidFill>
                  <a:schemeClr val="tx1"/>
                </a:solidFill>
              </a:defRPr>
            </a:lvl1pPr>
            <a:lvl2pPr marL="152476" indent="0">
              <a:buNone/>
              <a:defRPr sz="667">
                <a:solidFill>
                  <a:schemeClr val="tx1">
                    <a:tint val="75000"/>
                  </a:schemeClr>
                </a:solidFill>
              </a:defRPr>
            </a:lvl2pPr>
            <a:lvl3pPr marL="304952" indent="0">
              <a:buNone/>
              <a:defRPr sz="600">
                <a:solidFill>
                  <a:schemeClr val="tx1">
                    <a:tint val="75000"/>
                  </a:schemeClr>
                </a:solidFill>
              </a:defRPr>
            </a:lvl3pPr>
            <a:lvl4pPr marL="457429" indent="0">
              <a:buNone/>
              <a:defRPr sz="534">
                <a:solidFill>
                  <a:schemeClr val="tx1">
                    <a:tint val="75000"/>
                  </a:schemeClr>
                </a:solidFill>
              </a:defRPr>
            </a:lvl4pPr>
            <a:lvl5pPr marL="609905" indent="0">
              <a:buNone/>
              <a:defRPr sz="534">
                <a:solidFill>
                  <a:schemeClr val="tx1">
                    <a:tint val="75000"/>
                  </a:schemeClr>
                </a:solidFill>
              </a:defRPr>
            </a:lvl5pPr>
            <a:lvl6pPr marL="762381" indent="0">
              <a:buNone/>
              <a:defRPr sz="534">
                <a:solidFill>
                  <a:schemeClr val="tx1">
                    <a:tint val="75000"/>
                  </a:schemeClr>
                </a:solidFill>
              </a:defRPr>
            </a:lvl6pPr>
            <a:lvl7pPr marL="914857" indent="0">
              <a:buNone/>
              <a:defRPr sz="534">
                <a:solidFill>
                  <a:schemeClr val="tx1">
                    <a:tint val="75000"/>
                  </a:schemeClr>
                </a:solidFill>
              </a:defRPr>
            </a:lvl7pPr>
            <a:lvl8pPr marL="1067333" indent="0">
              <a:buNone/>
              <a:defRPr sz="534">
                <a:solidFill>
                  <a:schemeClr val="tx1">
                    <a:tint val="75000"/>
                  </a:schemeClr>
                </a:solidFill>
              </a:defRPr>
            </a:lvl8pPr>
            <a:lvl9pPr marL="1219810" indent="0">
              <a:buNone/>
              <a:defRPr sz="534">
                <a:solidFill>
                  <a:schemeClr val="tx1">
                    <a:tint val="75000"/>
                  </a:schemeClr>
                </a:solidFill>
              </a:defRPr>
            </a:lvl9pPr>
          </a:lstStyle>
          <a:p>
            <a:pPr lvl="0"/>
            <a:r>
              <a:rPr lang="zh-TW" altLang="en-US" smtClean="0"/>
              <a:t>編輯母片文字樣式</a:t>
            </a:r>
          </a:p>
        </p:txBody>
      </p:sp>
      <p:sp>
        <p:nvSpPr>
          <p:cNvPr id="4" name="Date Placeholder 3"/>
          <p:cNvSpPr>
            <a:spLocks noGrp="1"/>
          </p:cNvSpPr>
          <p:nvPr>
            <p:ph type="dt" sz="half" idx="10"/>
          </p:nvPr>
        </p:nvSpPr>
        <p:spPr/>
        <p:txBody>
          <a:bodyPr/>
          <a:lstStyle/>
          <a:p>
            <a:fld id="{91089B18-B775-4362-B7D7-9EAD20DD5DF2}" type="datetimeFigureOut">
              <a:rPr lang="zh-TW" altLang="en-US" smtClean="0"/>
              <a:t>2017/5/17</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1784421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209659" y="2395710"/>
            <a:ext cx="1296075" cy="5710124"/>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1543854" y="2395710"/>
            <a:ext cx="1296075" cy="5710124"/>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91089B18-B775-4362-B7D7-9EAD20DD5DF2}" type="datetimeFigureOut">
              <a:rPr lang="zh-TW" altLang="en-US" smtClean="0"/>
              <a:t>2017/5/17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4396845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210056" y="479144"/>
            <a:ext cx="2630270" cy="1739495"/>
          </a:xfrm>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210057" y="2206137"/>
            <a:ext cx="1290118" cy="1081194"/>
          </a:xfrm>
        </p:spPr>
        <p:txBody>
          <a:bodyPr anchor="b"/>
          <a:lstStyle>
            <a:lvl1pPr marL="0" indent="0">
              <a:buNone/>
              <a:defRPr sz="800" b="1"/>
            </a:lvl1pPr>
            <a:lvl2pPr marL="152476" indent="0">
              <a:buNone/>
              <a:defRPr sz="667" b="1"/>
            </a:lvl2pPr>
            <a:lvl3pPr marL="304952" indent="0">
              <a:buNone/>
              <a:defRPr sz="600" b="1"/>
            </a:lvl3pPr>
            <a:lvl4pPr marL="457429" indent="0">
              <a:buNone/>
              <a:defRPr sz="534" b="1"/>
            </a:lvl4pPr>
            <a:lvl5pPr marL="609905" indent="0">
              <a:buNone/>
              <a:defRPr sz="534" b="1"/>
            </a:lvl5pPr>
            <a:lvl6pPr marL="762381" indent="0">
              <a:buNone/>
              <a:defRPr sz="534" b="1"/>
            </a:lvl6pPr>
            <a:lvl7pPr marL="914857" indent="0">
              <a:buNone/>
              <a:defRPr sz="534" b="1"/>
            </a:lvl7pPr>
            <a:lvl8pPr marL="1067333" indent="0">
              <a:buNone/>
              <a:defRPr sz="534" b="1"/>
            </a:lvl8pPr>
            <a:lvl9pPr marL="1219810" indent="0">
              <a:buNone/>
              <a:defRPr sz="534" b="1"/>
            </a:lvl9pPr>
          </a:lstStyle>
          <a:p>
            <a:pPr lvl="0"/>
            <a:r>
              <a:rPr lang="zh-TW" altLang="en-US" smtClean="0"/>
              <a:t>編輯母片文字樣式</a:t>
            </a:r>
          </a:p>
        </p:txBody>
      </p:sp>
      <p:sp>
        <p:nvSpPr>
          <p:cNvPr id="4" name="Content Placeholder 3"/>
          <p:cNvSpPr>
            <a:spLocks noGrp="1"/>
          </p:cNvSpPr>
          <p:nvPr>
            <p:ph sz="half" idx="2"/>
          </p:nvPr>
        </p:nvSpPr>
        <p:spPr>
          <a:xfrm>
            <a:off x="210057" y="3287331"/>
            <a:ext cx="1290118" cy="4835169"/>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1543854" y="2206137"/>
            <a:ext cx="1296472" cy="1081194"/>
          </a:xfrm>
        </p:spPr>
        <p:txBody>
          <a:bodyPr anchor="b"/>
          <a:lstStyle>
            <a:lvl1pPr marL="0" indent="0">
              <a:buNone/>
              <a:defRPr sz="800" b="1"/>
            </a:lvl1pPr>
            <a:lvl2pPr marL="152476" indent="0">
              <a:buNone/>
              <a:defRPr sz="667" b="1"/>
            </a:lvl2pPr>
            <a:lvl3pPr marL="304952" indent="0">
              <a:buNone/>
              <a:defRPr sz="600" b="1"/>
            </a:lvl3pPr>
            <a:lvl4pPr marL="457429" indent="0">
              <a:buNone/>
              <a:defRPr sz="534" b="1"/>
            </a:lvl4pPr>
            <a:lvl5pPr marL="609905" indent="0">
              <a:buNone/>
              <a:defRPr sz="534" b="1"/>
            </a:lvl5pPr>
            <a:lvl6pPr marL="762381" indent="0">
              <a:buNone/>
              <a:defRPr sz="534" b="1"/>
            </a:lvl6pPr>
            <a:lvl7pPr marL="914857" indent="0">
              <a:buNone/>
              <a:defRPr sz="534" b="1"/>
            </a:lvl7pPr>
            <a:lvl8pPr marL="1067333" indent="0">
              <a:buNone/>
              <a:defRPr sz="534" b="1"/>
            </a:lvl8pPr>
            <a:lvl9pPr marL="1219810" indent="0">
              <a:buNone/>
              <a:defRPr sz="534" b="1"/>
            </a:lvl9pPr>
          </a:lstStyle>
          <a:p>
            <a:pPr lvl="0"/>
            <a:r>
              <a:rPr lang="zh-TW" altLang="en-US" smtClean="0"/>
              <a:t>編輯母片文字樣式</a:t>
            </a:r>
          </a:p>
        </p:txBody>
      </p:sp>
      <p:sp>
        <p:nvSpPr>
          <p:cNvPr id="6" name="Content Placeholder 5"/>
          <p:cNvSpPr>
            <a:spLocks noGrp="1"/>
          </p:cNvSpPr>
          <p:nvPr>
            <p:ph sz="quarter" idx="4"/>
          </p:nvPr>
        </p:nvSpPr>
        <p:spPr>
          <a:xfrm>
            <a:off x="1543854" y="3287331"/>
            <a:ext cx="1296472" cy="4835169"/>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91089B18-B775-4362-B7D7-9EAD20DD5DF2}" type="datetimeFigureOut">
              <a:rPr lang="zh-TW" altLang="en-US" smtClean="0"/>
              <a:t>2017/5/17</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578193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91089B18-B775-4362-B7D7-9EAD20DD5DF2}" type="datetimeFigureOut">
              <a:rPr lang="zh-TW" altLang="en-US" smtClean="0"/>
              <a:t>2017/5/17</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3539528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089B18-B775-4362-B7D7-9EAD20DD5DF2}" type="datetimeFigureOut">
              <a:rPr lang="zh-TW" altLang="en-US" smtClean="0"/>
              <a:t>2017/5/17</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103095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210056" y="599969"/>
            <a:ext cx="983572" cy="2099892"/>
          </a:xfrm>
        </p:spPr>
        <p:txBody>
          <a:bodyPr anchor="b"/>
          <a:lstStyle>
            <a:lvl1pPr>
              <a:defRPr sz="1067"/>
            </a:lvl1pPr>
          </a:lstStyle>
          <a:p>
            <a:r>
              <a:rPr lang="zh-TW" altLang="en-US" smtClean="0"/>
              <a:t>按一下以編輯母片標題樣式</a:t>
            </a:r>
            <a:endParaRPr lang="en-US" dirty="0"/>
          </a:p>
        </p:txBody>
      </p:sp>
      <p:sp>
        <p:nvSpPr>
          <p:cNvPr id="3" name="Content Placeholder 2"/>
          <p:cNvSpPr>
            <a:spLocks noGrp="1"/>
          </p:cNvSpPr>
          <p:nvPr>
            <p:ph idx="1"/>
          </p:nvPr>
        </p:nvSpPr>
        <p:spPr>
          <a:xfrm>
            <a:off x="1296472" y="1295769"/>
            <a:ext cx="1543854" cy="6395505"/>
          </a:xfrm>
        </p:spPr>
        <p:txBody>
          <a:bodyPr/>
          <a:lstStyle>
            <a:lvl1pPr>
              <a:defRPr sz="1067"/>
            </a:lvl1pPr>
            <a:lvl2pPr>
              <a:defRPr sz="934"/>
            </a:lvl2pPr>
            <a:lvl3pPr>
              <a:defRPr sz="800"/>
            </a:lvl3pPr>
            <a:lvl4pPr>
              <a:defRPr sz="667"/>
            </a:lvl4pPr>
            <a:lvl5pPr>
              <a:defRPr sz="667"/>
            </a:lvl5pPr>
            <a:lvl6pPr>
              <a:defRPr sz="667"/>
            </a:lvl6pPr>
            <a:lvl7pPr>
              <a:defRPr sz="667"/>
            </a:lvl7pPr>
            <a:lvl8pPr>
              <a:defRPr sz="667"/>
            </a:lvl8pPr>
            <a:lvl9pPr>
              <a:defRPr sz="667"/>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210056" y="2699862"/>
            <a:ext cx="983572" cy="5001827"/>
          </a:xfrm>
        </p:spPr>
        <p:txBody>
          <a:bodyPr/>
          <a:lstStyle>
            <a:lvl1pPr marL="0" indent="0">
              <a:buNone/>
              <a:defRPr sz="534"/>
            </a:lvl1pPr>
            <a:lvl2pPr marL="152476" indent="0">
              <a:buNone/>
              <a:defRPr sz="467"/>
            </a:lvl2pPr>
            <a:lvl3pPr marL="304952" indent="0">
              <a:buNone/>
              <a:defRPr sz="400"/>
            </a:lvl3pPr>
            <a:lvl4pPr marL="457429" indent="0">
              <a:buNone/>
              <a:defRPr sz="334"/>
            </a:lvl4pPr>
            <a:lvl5pPr marL="609905" indent="0">
              <a:buNone/>
              <a:defRPr sz="334"/>
            </a:lvl5pPr>
            <a:lvl6pPr marL="762381" indent="0">
              <a:buNone/>
              <a:defRPr sz="334"/>
            </a:lvl6pPr>
            <a:lvl7pPr marL="914857" indent="0">
              <a:buNone/>
              <a:defRPr sz="334"/>
            </a:lvl7pPr>
            <a:lvl8pPr marL="1067333" indent="0">
              <a:buNone/>
              <a:defRPr sz="334"/>
            </a:lvl8pPr>
            <a:lvl9pPr marL="1219810" indent="0">
              <a:buNone/>
              <a:defRPr sz="334"/>
            </a:lvl9pPr>
          </a:lstStyle>
          <a:p>
            <a:pPr lvl="0"/>
            <a:r>
              <a:rPr lang="zh-TW" altLang="en-US" smtClean="0"/>
              <a:t>編輯母片文字樣式</a:t>
            </a:r>
          </a:p>
        </p:txBody>
      </p:sp>
      <p:sp>
        <p:nvSpPr>
          <p:cNvPr id="5" name="Date Placeholder 4"/>
          <p:cNvSpPr>
            <a:spLocks noGrp="1"/>
          </p:cNvSpPr>
          <p:nvPr>
            <p:ph type="dt" sz="half" idx="10"/>
          </p:nvPr>
        </p:nvSpPr>
        <p:spPr/>
        <p:txBody>
          <a:bodyPr/>
          <a:lstStyle/>
          <a:p>
            <a:fld id="{91089B18-B775-4362-B7D7-9EAD20DD5DF2}" type="datetimeFigureOut">
              <a:rPr lang="zh-TW" altLang="en-US" smtClean="0"/>
              <a:t>2017/5/17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30325855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210056" y="599969"/>
            <a:ext cx="983572" cy="2099892"/>
          </a:xfrm>
        </p:spPr>
        <p:txBody>
          <a:bodyPr anchor="b"/>
          <a:lstStyle>
            <a:lvl1pPr>
              <a:defRPr sz="1067"/>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1296472" y="1295769"/>
            <a:ext cx="1543854" cy="6395505"/>
          </a:xfrm>
        </p:spPr>
        <p:txBody>
          <a:bodyPr anchor="t"/>
          <a:lstStyle>
            <a:lvl1pPr marL="0" indent="0">
              <a:buNone/>
              <a:defRPr sz="1067"/>
            </a:lvl1pPr>
            <a:lvl2pPr marL="152476" indent="0">
              <a:buNone/>
              <a:defRPr sz="934"/>
            </a:lvl2pPr>
            <a:lvl3pPr marL="304952" indent="0">
              <a:buNone/>
              <a:defRPr sz="800"/>
            </a:lvl3pPr>
            <a:lvl4pPr marL="457429" indent="0">
              <a:buNone/>
              <a:defRPr sz="667"/>
            </a:lvl4pPr>
            <a:lvl5pPr marL="609905" indent="0">
              <a:buNone/>
              <a:defRPr sz="667"/>
            </a:lvl5pPr>
            <a:lvl6pPr marL="762381" indent="0">
              <a:buNone/>
              <a:defRPr sz="667"/>
            </a:lvl6pPr>
            <a:lvl7pPr marL="914857" indent="0">
              <a:buNone/>
              <a:defRPr sz="667"/>
            </a:lvl7pPr>
            <a:lvl8pPr marL="1067333" indent="0">
              <a:buNone/>
              <a:defRPr sz="667"/>
            </a:lvl8pPr>
            <a:lvl9pPr marL="1219810" indent="0">
              <a:buNone/>
              <a:defRPr sz="667"/>
            </a:lvl9pPr>
          </a:lstStyle>
          <a:p>
            <a:r>
              <a:rPr lang="zh-TW" altLang="en-US" smtClean="0"/>
              <a:t>按一下圖示以新增圖片</a:t>
            </a:r>
            <a:endParaRPr lang="en-US" dirty="0"/>
          </a:p>
        </p:txBody>
      </p:sp>
      <p:sp>
        <p:nvSpPr>
          <p:cNvPr id="4" name="Text Placeholder 3"/>
          <p:cNvSpPr>
            <a:spLocks noGrp="1"/>
          </p:cNvSpPr>
          <p:nvPr>
            <p:ph type="body" sz="half" idx="2"/>
          </p:nvPr>
        </p:nvSpPr>
        <p:spPr>
          <a:xfrm>
            <a:off x="210056" y="2699862"/>
            <a:ext cx="983572" cy="5001827"/>
          </a:xfrm>
        </p:spPr>
        <p:txBody>
          <a:bodyPr/>
          <a:lstStyle>
            <a:lvl1pPr marL="0" indent="0">
              <a:buNone/>
              <a:defRPr sz="534"/>
            </a:lvl1pPr>
            <a:lvl2pPr marL="152476" indent="0">
              <a:buNone/>
              <a:defRPr sz="467"/>
            </a:lvl2pPr>
            <a:lvl3pPr marL="304952" indent="0">
              <a:buNone/>
              <a:defRPr sz="400"/>
            </a:lvl3pPr>
            <a:lvl4pPr marL="457429" indent="0">
              <a:buNone/>
              <a:defRPr sz="334"/>
            </a:lvl4pPr>
            <a:lvl5pPr marL="609905" indent="0">
              <a:buNone/>
              <a:defRPr sz="334"/>
            </a:lvl5pPr>
            <a:lvl6pPr marL="762381" indent="0">
              <a:buNone/>
              <a:defRPr sz="334"/>
            </a:lvl6pPr>
            <a:lvl7pPr marL="914857" indent="0">
              <a:buNone/>
              <a:defRPr sz="334"/>
            </a:lvl7pPr>
            <a:lvl8pPr marL="1067333" indent="0">
              <a:buNone/>
              <a:defRPr sz="334"/>
            </a:lvl8pPr>
            <a:lvl9pPr marL="1219810" indent="0">
              <a:buNone/>
              <a:defRPr sz="334"/>
            </a:lvl9pPr>
          </a:lstStyle>
          <a:p>
            <a:pPr lvl="0"/>
            <a:r>
              <a:rPr lang="zh-TW" altLang="en-US" smtClean="0"/>
              <a:t>編輯母片文字樣式</a:t>
            </a:r>
          </a:p>
        </p:txBody>
      </p:sp>
      <p:sp>
        <p:nvSpPr>
          <p:cNvPr id="5" name="Date Placeholder 4"/>
          <p:cNvSpPr>
            <a:spLocks noGrp="1"/>
          </p:cNvSpPr>
          <p:nvPr>
            <p:ph type="dt" sz="half" idx="10"/>
          </p:nvPr>
        </p:nvSpPr>
        <p:spPr/>
        <p:txBody>
          <a:bodyPr/>
          <a:lstStyle/>
          <a:p>
            <a:fld id="{91089B18-B775-4362-B7D7-9EAD20DD5DF2}" type="datetimeFigureOut">
              <a:rPr lang="zh-TW" altLang="en-US" smtClean="0"/>
              <a:t>2017/5/17</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3249679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9659" y="479144"/>
            <a:ext cx="2630270" cy="1739495"/>
          </a:xfrm>
          <a:prstGeom prst="rect">
            <a:avLst/>
          </a:prstGeom>
        </p:spPr>
        <p:txBody>
          <a:bodyPr vert="horz" lIns="91440" tIns="45720" rIns="91440" bIns="45720" rtlCol="0" anchor="ctr">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209659" y="2395710"/>
            <a:ext cx="2630270" cy="5710124"/>
          </a:xfrm>
          <a:prstGeom prst="rect">
            <a:avLst/>
          </a:prstGeom>
        </p:spPr>
        <p:txBody>
          <a:bodyPr vert="horz" lIns="91440" tIns="45720" rIns="91440" bIns="45720" rtlCol="0">
            <a:normAutofit/>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209659" y="8341240"/>
            <a:ext cx="686157" cy="479142"/>
          </a:xfrm>
          <a:prstGeom prst="rect">
            <a:avLst/>
          </a:prstGeom>
        </p:spPr>
        <p:txBody>
          <a:bodyPr vert="horz" lIns="91440" tIns="45720" rIns="91440" bIns="45720" rtlCol="0" anchor="ctr"/>
          <a:lstStyle>
            <a:lvl1pPr algn="l">
              <a:defRPr sz="400">
                <a:solidFill>
                  <a:schemeClr val="tx1">
                    <a:tint val="75000"/>
                  </a:schemeClr>
                </a:solidFill>
              </a:defRPr>
            </a:lvl1pPr>
          </a:lstStyle>
          <a:p>
            <a:fld id="{91089B18-B775-4362-B7D7-9EAD20DD5DF2}" type="datetimeFigureOut">
              <a:rPr lang="zh-TW" altLang="en-US" smtClean="0"/>
              <a:t>2017/5/17</a:t>
            </a:fld>
            <a:endParaRPr lang="zh-TW" altLang="en-US"/>
          </a:p>
        </p:txBody>
      </p:sp>
      <p:sp>
        <p:nvSpPr>
          <p:cNvPr id="5" name="Footer Placeholder 4"/>
          <p:cNvSpPr>
            <a:spLocks noGrp="1"/>
          </p:cNvSpPr>
          <p:nvPr>
            <p:ph type="ftr" sz="quarter" idx="3"/>
          </p:nvPr>
        </p:nvSpPr>
        <p:spPr>
          <a:xfrm>
            <a:off x="1010176" y="8341240"/>
            <a:ext cx="1029236" cy="479142"/>
          </a:xfrm>
          <a:prstGeom prst="rect">
            <a:avLst/>
          </a:prstGeom>
        </p:spPr>
        <p:txBody>
          <a:bodyPr vert="horz" lIns="91440" tIns="45720" rIns="91440" bIns="45720" rtlCol="0" anchor="ctr"/>
          <a:lstStyle>
            <a:lvl1pPr algn="ctr">
              <a:defRPr sz="400">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2153772" y="8341240"/>
            <a:ext cx="686157" cy="479142"/>
          </a:xfrm>
          <a:prstGeom prst="rect">
            <a:avLst/>
          </a:prstGeom>
        </p:spPr>
        <p:txBody>
          <a:bodyPr vert="horz" lIns="91440" tIns="45720" rIns="91440" bIns="45720" rtlCol="0" anchor="ctr"/>
          <a:lstStyle>
            <a:lvl1pPr algn="r">
              <a:defRPr sz="400">
                <a:solidFill>
                  <a:schemeClr val="tx1">
                    <a:tint val="75000"/>
                  </a:schemeClr>
                </a:solidFill>
              </a:defRPr>
            </a:lvl1pPr>
          </a:lstStyle>
          <a:p>
            <a:fld id="{32CAE333-A8A3-4D3F-B811-9154BC778470}" type="slidenum">
              <a:rPr lang="zh-TW" altLang="en-US" smtClean="0"/>
              <a:t>‹#›</a:t>
            </a:fld>
            <a:endParaRPr lang="zh-TW" altLang="en-US"/>
          </a:p>
        </p:txBody>
      </p:sp>
    </p:spTree>
    <p:extLst>
      <p:ext uri="{BB962C8B-B14F-4D97-AF65-F5344CB8AC3E}">
        <p14:creationId xmlns:p14="http://schemas.microsoft.com/office/powerpoint/2010/main" val="226261398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04952" rtl="0" eaLnBrk="1" latinLnBrk="0" hangingPunct="1">
        <a:lnSpc>
          <a:spcPct val="90000"/>
        </a:lnSpc>
        <a:spcBef>
          <a:spcPct val="0"/>
        </a:spcBef>
        <a:buNone/>
        <a:defRPr sz="1467" kern="1200">
          <a:solidFill>
            <a:schemeClr val="tx1"/>
          </a:solidFill>
          <a:latin typeface="+mj-lt"/>
          <a:ea typeface="+mj-ea"/>
          <a:cs typeface="+mj-cs"/>
        </a:defRPr>
      </a:lvl1pPr>
    </p:titleStyle>
    <p:bodyStyle>
      <a:lvl1pPr marL="76238" indent="-76238" algn="l" defTabSz="304952" rtl="0" eaLnBrk="1" latinLnBrk="0" hangingPunct="1">
        <a:lnSpc>
          <a:spcPct val="90000"/>
        </a:lnSpc>
        <a:spcBef>
          <a:spcPts val="334"/>
        </a:spcBef>
        <a:buFont typeface="Arial" panose="020B0604020202020204" pitchFamily="34" charset="0"/>
        <a:buChar char="•"/>
        <a:defRPr sz="934" kern="1200">
          <a:solidFill>
            <a:schemeClr val="tx1"/>
          </a:solidFill>
          <a:latin typeface="+mn-lt"/>
          <a:ea typeface="+mn-ea"/>
          <a:cs typeface="+mn-cs"/>
        </a:defRPr>
      </a:lvl1pPr>
      <a:lvl2pPr marL="228714" indent="-76238" algn="l" defTabSz="304952" rtl="0" eaLnBrk="1" latinLnBrk="0" hangingPunct="1">
        <a:lnSpc>
          <a:spcPct val="90000"/>
        </a:lnSpc>
        <a:spcBef>
          <a:spcPts val="167"/>
        </a:spcBef>
        <a:buFont typeface="Arial" panose="020B0604020202020204" pitchFamily="34" charset="0"/>
        <a:buChar char="•"/>
        <a:defRPr sz="800" kern="1200">
          <a:solidFill>
            <a:schemeClr val="tx1"/>
          </a:solidFill>
          <a:latin typeface="+mn-lt"/>
          <a:ea typeface="+mn-ea"/>
          <a:cs typeface="+mn-cs"/>
        </a:defRPr>
      </a:lvl2pPr>
      <a:lvl3pPr marL="381191" indent="-76238" algn="l" defTabSz="304952" rtl="0" eaLnBrk="1" latinLnBrk="0" hangingPunct="1">
        <a:lnSpc>
          <a:spcPct val="90000"/>
        </a:lnSpc>
        <a:spcBef>
          <a:spcPts val="167"/>
        </a:spcBef>
        <a:buFont typeface="Arial" panose="020B0604020202020204" pitchFamily="34" charset="0"/>
        <a:buChar char="•"/>
        <a:defRPr sz="667" kern="1200">
          <a:solidFill>
            <a:schemeClr val="tx1"/>
          </a:solidFill>
          <a:latin typeface="+mn-lt"/>
          <a:ea typeface="+mn-ea"/>
          <a:cs typeface="+mn-cs"/>
        </a:defRPr>
      </a:lvl3pPr>
      <a:lvl4pPr marL="533667" indent="-76238" algn="l" defTabSz="304952" rtl="0" eaLnBrk="1" latinLnBrk="0" hangingPunct="1">
        <a:lnSpc>
          <a:spcPct val="90000"/>
        </a:lnSpc>
        <a:spcBef>
          <a:spcPts val="167"/>
        </a:spcBef>
        <a:buFont typeface="Arial" panose="020B0604020202020204" pitchFamily="34" charset="0"/>
        <a:buChar char="•"/>
        <a:defRPr sz="600" kern="1200">
          <a:solidFill>
            <a:schemeClr val="tx1"/>
          </a:solidFill>
          <a:latin typeface="+mn-lt"/>
          <a:ea typeface="+mn-ea"/>
          <a:cs typeface="+mn-cs"/>
        </a:defRPr>
      </a:lvl4pPr>
      <a:lvl5pPr marL="686143" indent="-76238" algn="l" defTabSz="304952" rtl="0" eaLnBrk="1" latinLnBrk="0" hangingPunct="1">
        <a:lnSpc>
          <a:spcPct val="90000"/>
        </a:lnSpc>
        <a:spcBef>
          <a:spcPts val="167"/>
        </a:spcBef>
        <a:buFont typeface="Arial" panose="020B0604020202020204" pitchFamily="34" charset="0"/>
        <a:buChar char="•"/>
        <a:defRPr sz="600" kern="1200">
          <a:solidFill>
            <a:schemeClr val="tx1"/>
          </a:solidFill>
          <a:latin typeface="+mn-lt"/>
          <a:ea typeface="+mn-ea"/>
          <a:cs typeface="+mn-cs"/>
        </a:defRPr>
      </a:lvl5pPr>
      <a:lvl6pPr marL="838619" indent="-76238" algn="l" defTabSz="304952" rtl="0" eaLnBrk="1" latinLnBrk="0" hangingPunct="1">
        <a:lnSpc>
          <a:spcPct val="90000"/>
        </a:lnSpc>
        <a:spcBef>
          <a:spcPts val="167"/>
        </a:spcBef>
        <a:buFont typeface="Arial" panose="020B0604020202020204" pitchFamily="34" charset="0"/>
        <a:buChar char="•"/>
        <a:defRPr sz="600" kern="1200">
          <a:solidFill>
            <a:schemeClr val="tx1"/>
          </a:solidFill>
          <a:latin typeface="+mn-lt"/>
          <a:ea typeface="+mn-ea"/>
          <a:cs typeface="+mn-cs"/>
        </a:defRPr>
      </a:lvl6pPr>
      <a:lvl7pPr marL="991095" indent="-76238" algn="l" defTabSz="304952" rtl="0" eaLnBrk="1" latinLnBrk="0" hangingPunct="1">
        <a:lnSpc>
          <a:spcPct val="90000"/>
        </a:lnSpc>
        <a:spcBef>
          <a:spcPts val="167"/>
        </a:spcBef>
        <a:buFont typeface="Arial" panose="020B0604020202020204" pitchFamily="34" charset="0"/>
        <a:buChar char="•"/>
        <a:defRPr sz="600" kern="1200">
          <a:solidFill>
            <a:schemeClr val="tx1"/>
          </a:solidFill>
          <a:latin typeface="+mn-lt"/>
          <a:ea typeface="+mn-ea"/>
          <a:cs typeface="+mn-cs"/>
        </a:defRPr>
      </a:lvl7pPr>
      <a:lvl8pPr marL="1143572" indent="-76238" algn="l" defTabSz="304952" rtl="0" eaLnBrk="1" latinLnBrk="0" hangingPunct="1">
        <a:lnSpc>
          <a:spcPct val="90000"/>
        </a:lnSpc>
        <a:spcBef>
          <a:spcPts val="167"/>
        </a:spcBef>
        <a:buFont typeface="Arial" panose="020B0604020202020204" pitchFamily="34" charset="0"/>
        <a:buChar char="•"/>
        <a:defRPr sz="600" kern="1200">
          <a:solidFill>
            <a:schemeClr val="tx1"/>
          </a:solidFill>
          <a:latin typeface="+mn-lt"/>
          <a:ea typeface="+mn-ea"/>
          <a:cs typeface="+mn-cs"/>
        </a:defRPr>
      </a:lvl8pPr>
      <a:lvl9pPr marL="1296048" indent="-76238" algn="l" defTabSz="304952" rtl="0" eaLnBrk="1" latinLnBrk="0" hangingPunct="1">
        <a:lnSpc>
          <a:spcPct val="90000"/>
        </a:lnSpc>
        <a:spcBef>
          <a:spcPts val="167"/>
        </a:spcBef>
        <a:buFont typeface="Arial" panose="020B0604020202020204" pitchFamily="34" charset="0"/>
        <a:buChar char="•"/>
        <a:defRPr sz="600" kern="1200">
          <a:solidFill>
            <a:schemeClr val="tx1"/>
          </a:solidFill>
          <a:latin typeface="+mn-lt"/>
          <a:ea typeface="+mn-ea"/>
          <a:cs typeface="+mn-cs"/>
        </a:defRPr>
      </a:lvl9pPr>
    </p:bodyStyle>
    <p:otherStyle>
      <a:defPPr>
        <a:defRPr lang="en-US"/>
      </a:defPPr>
      <a:lvl1pPr marL="0" algn="l" defTabSz="304952" rtl="0" eaLnBrk="1" latinLnBrk="0" hangingPunct="1">
        <a:defRPr sz="600" kern="1200">
          <a:solidFill>
            <a:schemeClr val="tx1"/>
          </a:solidFill>
          <a:latin typeface="+mn-lt"/>
          <a:ea typeface="+mn-ea"/>
          <a:cs typeface="+mn-cs"/>
        </a:defRPr>
      </a:lvl1pPr>
      <a:lvl2pPr marL="152476" algn="l" defTabSz="304952" rtl="0" eaLnBrk="1" latinLnBrk="0" hangingPunct="1">
        <a:defRPr sz="600" kern="1200">
          <a:solidFill>
            <a:schemeClr val="tx1"/>
          </a:solidFill>
          <a:latin typeface="+mn-lt"/>
          <a:ea typeface="+mn-ea"/>
          <a:cs typeface="+mn-cs"/>
        </a:defRPr>
      </a:lvl2pPr>
      <a:lvl3pPr marL="304952" algn="l" defTabSz="304952" rtl="0" eaLnBrk="1" latinLnBrk="0" hangingPunct="1">
        <a:defRPr sz="600" kern="1200">
          <a:solidFill>
            <a:schemeClr val="tx1"/>
          </a:solidFill>
          <a:latin typeface="+mn-lt"/>
          <a:ea typeface="+mn-ea"/>
          <a:cs typeface="+mn-cs"/>
        </a:defRPr>
      </a:lvl3pPr>
      <a:lvl4pPr marL="457429" algn="l" defTabSz="304952" rtl="0" eaLnBrk="1" latinLnBrk="0" hangingPunct="1">
        <a:defRPr sz="600" kern="1200">
          <a:solidFill>
            <a:schemeClr val="tx1"/>
          </a:solidFill>
          <a:latin typeface="+mn-lt"/>
          <a:ea typeface="+mn-ea"/>
          <a:cs typeface="+mn-cs"/>
        </a:defRPr>
      </a:lvl4pPr>
      <a:lvl5pPr marL="609905" algn="l" defTabSz="304952" rtl="0" eaLnBrk="1" latinLnBrk="0" hangingPunct="1">
        <a:defRPr sz="600" kern="1200">
          <a:solidFill>
            <a:schemeClr val="tx1"/>
          </a:solidFill>
          <a:latin typeface="+mn-lt"/>
          <a:ea typeface="+mn-ea"/>
          <a:cs typeface="+mn-cs"/>
        </a:defRPr>
      </a:lvl5pPr>
      <a:lvl6pPr marL="762381" algn="l" defTabSz="304952" rtl="0" eaLnBrk="1" latinLnBrk="0" hangingPunct="1">
        <a:defRPr sz="600" kern="1200">
          <a:solidFill>
            <a:schemeClr val="tx1"/>
          </a:solidFill>
          <a:latin typeface="+mn-lt"/>
          <a:ea typeface="+mn-ea"/>
          <a:cs typeface="+mn-cs"/>
        </a:defRPr>
      </a:lvl6pPr>
      <a:lvl7pPr marL="914857" algn="l" defTabSz="304952" rtl="0" eaLnBrk="1" latinLnBrk="0" hangingPunct="1">
        <a:defRPr sz="600" kern="1200">
          <a:solidFill>
            <a:schemeClr val="tx1"/>
          </a:solidFill>
          <a:latin typeface="+mn-lt"/>
          <a:ea typeface="+mn-ea"/>
          <a:cs typeface="+mn-cs"/>
        </a:defRPr>
      </a:lvl7pPr>
      <a:lvl8pPr marL="1067333" algn="l" defTabSz="304952" rtl="0" eaLnBrk="1" latinLnBrk="0" hangingPunct="1">
        <a:defRPr sz="600" kern="1200">
          <a:solidFill>
            <a:schemeClr val="tx1"/>
          </a:solidFill>
          <a:latin typeface="+mn-lt"/>
          <a:ea typeface="+mn-ea"/>
          <a:cs typeface="+mn-cs"/>
        </a:defRPr>
      </a:lvl8pPr>
      <a:lvl9pPr marL="1219810" algn="l" defTabSz="304952" rtl="0" eaLnBrk="1" latinLnBrk="0" hangingPunct="1">
        <a:defRPr sz="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jfif"/><Relationship Id="rId3" Type="http://schemas.openxmlformats.org/officeDocument/2006/relationships/image" Target="../media/image2.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microsoft.com/office/2007/relationships/hdphoto" Target="../media/hdphoto1.wdp"/><Relationship Id="rId10" Type="http://schemas.openxmlformats.org/officeDocument/2006/relationships/image" Target="../media/image8.png"/><Relationship Id="rId4" Type="http://schemas.openxmlformats.org/officeDocument/2006/relationships/image" Target="../media/image3.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13458"/>
            <a:ext cx="3049588" cy="9012996"/>
          </a:xfrm>
          <a:prstGeom prst="rect">
            <a:avLst/>
          </a:prstGeom>
          <a:gradFill flip="none" rotWithShape="1">
            <a:gsLst>
              <a:gs pos="0">
                <a:schemeClr val="accent4">
                  <a:lumMod val="20000"/>
                  <a:lumOff val="80000"/>
                </a:schemeClr>
              </a:gs>
              <a:gs pos="50000">
                <a:schemeClr val="bg1"/>
              </a:gs>
              <a:gs pos="100000">
                <a:schemeClr val="bg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文字方塊 5"/>
          <p:cNvSpPr txBox="1"/>
          <p:nvPr/>
        </p:nvSpPr>
        <p:spPr>
          <a:xfrm>
            <a:off x="547419" y="13797"/>
            <a:ext cx="1093891" cy="400110"/>
          </a:xfrm>
          <a:prstGeom prst="rect">
            <a:avLst/>
          </a:prstGeom>
          <a:noFill/>
        </p:spPr>
        <p:txBody>
          <a:bodyPr wrap="square" rtlCol="0">
            <a:spAutoFit/>
          </a:bodyPr>
          <a:lstStyle/>
          <a:p>
            <a:r>
              <a:rPr lang="en-US" altLang="zh-TW" sz="2000" dirty="0">
                <a:solidFill>
                  <a:srgbClr val="0A0A0A"/>
                </a:solidFill>
                <a:latin typeface="Bodoni MT Condensed" panose="02070606080606020203" pitchFamily="18" charset="0"/>
                <a:ea typeface="Cambria Math" panose="02040503050406030204" pitchFamily="18" charset="0"/>
                <a:cs typeface="Arial Unicode MS" panose="020B0604020202020204" pitchFamily="34" charset="-120"/>
              </a:rPr>
              <a:t>THE BAKERY</a:t>
            </a:r>
            <a:endParaRPr lang="zh-TW" altLang="en-US" sz="2000" dirty="0">
              <a:solidFill>
                <a:srgbClr val="0A0A0A"/>
              </a:solidFill>
              <a:latin typeface="Bodoni MT Condensed" panose="02070606080606020203" pitchFamily="18" charset="0"/>
              <a:ea typeface="Arial Unicode MS" panose="020B0604020202020204" pitchFamily="34" charset="-120"/>
              <a:cs typeface="Arial Unicode MS" panose="020B0604020202020204" pitchFamily="34" charset="-120"/>
            </a:endParaRPr>
          </a:p>
        </p:txBody>
      </p:sp>
      <p:pic>
        <p:nvPicPr>
          <p:cNvPr id="7" name="圖片 6"/>
          <p:cNvPicPr>
            <a:picLocks noChangeAspect="1"/>
          </p:cNvPicPr>
          <p:nvPr/>
        </p:nvPicPr>
        <p:blipFill rotWithShape="1">
          <a:blip r:embed="rId2">
            <a:lum contrast="-9000"/>
          </a:blip>
          <a:srcRect b="26954"/>
          <a:stretch/>
        </p:blipFill>
        <p:spPr>
          <a:xfrm>
            <a:off x="87407" y="414589"/>
            <a:ext cx="2884393" cy="1419555"/>
          </a:xfrm>
          <a:prstGeom prst="rect">
            <a:avLst/>
          </a:prstGeom>
          <a:effectLst>
            <a:softEdge rad="31750"/>
          </a:effectLst>
        </p:spPr>
      </p:pic>
      <p:sp>
        <p:nvSpPr>
          <p:cNvPr id="9" name="矩形 8"/>
          <p:cNvSpPr/>
          <p:nvPr/>
        </p:nvSpPr>
        <p:spPr>
          <a:xfrm>
            <a:off x="183791" y="1129361"/>
            <a:ext cx="1968860" cy="523220"/>
          </a:xfrm>
          <a:prstGeom prst="rect">
            <a:avLst/>
          </a:prstGeom>
        </p:spPr>
        <p:txBody>
          <a:bodyPr wrap="square">
            <a:spAutoFit/>
          </a:bodyPr>
          <a:lstStyle/>
          <a:p>
            <a:r>
              <a:rPr lang="en-US" altLang="zh-TW" sz="1400" cap="all" dirty="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t>THE </a:t>
            </a:r>
          </a:p>
          <a:p>
            <a:r>
              <a:rPr lang="zh-TW" altLang="en-US" sz="1400" cap="all"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  </a:t>
            </a:r>
            <a:r>
              <a:rPr lang="en-US" altLang="zh-TW" sz="1400" cap="all" dirty="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t>BAKERY</a:t>
            </a:r>
          </a:p>
        </p:txBody>
      </p:sp>
      <p:sp>
        <p:nvSpPr>
          <p:cNvPr id="10" name="文字方塊 9"/>
          <p:cNvSpPr txBox="1"/>
          <p:nvPr/>
        </p:nvSpPr>
        <p:spPr>
          <a:xfrm>
            <a:off x="359569" y="1834144"/>
            <a:ext cx="2330450" cy="246221"/>
          </a:xfrm>
          <a:prstGeom prst="rect">
            <a:avLst/>
          </a:prstGeom>
          <a:noFill/>
        </p:spPr>
        <p:txBody>
          <a:bodyPr wrap="square" rtlCol="0">
            <a:spAutoFit/>
          </a:bodyPr>
          <a:lstStyle/>
          <a:p>
            <a:r>
              <a:rPr lang="en-US" altLang="zh-TW" sz="1000" dirty="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EVERY COMMUNITY NEEDS A CENTER</a:t>
            </a:r>
            <a:endParaRPr lang="zh-TW" altLang="en-US" sz="1000"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11" name="文字方塊 10"/>
          <p:cNvSpPr txBox="1"/>
          <p:nvPr/>
        </p:nvSpPr>
        <p:spPr>
          <a:xfrm>
            <a:off x="87407" y="2015705"/>
            <a:ext cx="2884392" cy="400110"/>
          </a:xfrm>
          <a:prstGeom prst="rect">
            <a:avLst/>
          </a:prstGeom>
          <a:noFill/>
        </p:spPr>
        <p:txBody>
          <a:bodyPr wrap="square" rtlCol="0">
            <a:spAutoFit/>
          </a:bodyPr>
          <a:lstStyle/>
          <a:p>
            <a:pPr algn="ctr"/>
            <a:r>
              <a:rPr lang="en-US" altLang="zh-TW" sz="1000" dirty="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FOR OVER 30 YEARS THE BAKERY HAS BEEN AT THE CENTER OF LIFE IN NEW PALTZ</a:t>
            </a:r>
            <a:endParaRPr lang="zh-TW" altLang="en-US" sz="1000"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pic>
        <p:nvPicPr>
          <p:cNvPr id="12" name="圖片 11"/>
          <p:cNvPicPr>
            <a:picLocks/>
          </p:cNvPicPr>
          <p:nvPr/>
        </p:nvPicPr>
        <p:blipFill rotWithShape="1">
          <a:blip r:embed="rId3"/>
          <a:srcRect l="5835" r="9170"/>
          <a:stretch/>
        </p:blipFill>
        <p:spPr>
          <a:xfrm>
            <a:off x="212366" y="2451100"/>
            <a:ext cx="1286129" cy="1286129"/>
          </a:xfrm>
          <a:prstGeom prst="rect">
            <a:avLst/>
          </a:prstGeom>
        </p:spPr>
      </p:pic>
      <p:pic>
        <p:nvPicPr>
          <p:cNvPr id="13" name="圖片 12"/>
          <p:cNvPicPr>
            <a:picLocks noChangeAspect="1"/>
          </p:cNvPicPr>
          <p:nvPr/>
        </p:nvPicPr>
        <p:blipFill>
          <a:blip r:embed="rId4" cstate="print">
            <a:extLst>
              <a:ext uri="{BEBA8EAE-BF5A-486C-A8C5-ECC9F3942E4B}">
                <a14:imgProps xmlns:a14="http://schemas.microsoft.com/office/drawing/2010/main">
                  <a14:imgLayer r:embed="rId5">
                    <a14:imgEffect>
                      <a14:backgroundRemoval t="8000" b="66222" l="5778" r="93778">
                        <a14:foregroundMark x1="46222" y1="34222" x2="46222" y2="34222"/>
                        <a14:foregroundMark x1="50667" y1="54222" x2="50667" y2="54222"/>
                        <a14:foregroundMark x1="50222" y1="77778" x2="50222" y2="77778"/>
                        <a14:foregroundMark x1="44889" y1="21778" x2="44889" y2="21778"/>
                        <a14:backgroundMark x1="50222" y1="76444" x2="50222" y2="76444"/>
                      </a14:backgroundRemoval>
                    </a14:imgEffect>
                  </a14:imgLayer>
                </a14:imgProps>
              </a:ext>
              <a:ext uri="{28A0092B-C50C-407E-A947-70E740481C1C}">
                <a14:useLocalDpi xmlns:a14="http://schemas.microsoft.com/office/drawing/2010/main" val="0"/>
              </a:ext>
            </a:extLst>
          </a:blip>
          <a:stretch>
            <a:fillRect/>
          </a:stretch>
        </p:blipFill>
        <p:spPr>
          <a:xfrm>
            <a:off x="87407" y="81785"/>
            <a:ext cx="372605" cy="372605"/>
          </a:xfrm>
          <a:prstGeom prst="rect">
            <a:avLst/>
          </a:prstGeom>
        </p:spPr>
      </p:pic>
      <p:pic>
        <p:nvPicPr>
          <p:cNvPr id="15" name="圖片 14"/>
          <p:cNvPicPr>
            <a:picLocks noChangeAspect="1"/>
          </p:cNvPicPr>
          <p:nvPr/>
        </p:nvPicPr>
        <p:blipFill rotWithShape="1">
          <a:blip r:embed="rId6"/>
          <a:srcRect l="12818" r="19915"/>
          <a:stretch/>
        </p:blipFill>
        <p:spPr>
          <a:xfrm>
            <a:off x="1585902" y="2451099"/>
            <a:ext cx="1292027" cy="1286129"/>
          </a:xfrm>
          <a:prstGeom prst="rect">
            <a:avLst/>
          </a:prstGeom>
        </p:spPr>
      </p:pic>
      <p:pic>
        <p:nvPicPr>
          <p:cNvPr id="16" name="圖片 15"/>
          <p:cNvPicPr>
            <a:picLocks/>
          </p:cNvPicPr>
          <p:nvPr/>
        </p:nvPicPr>
        <p:blipFill rotWithShape="1">
          <a:blip r:embed="rId7"/>
          <a:srcRect l="11722" r="6672"/>
          <a:stretch/>
        </p:blipFill>
        <p:spPr>
          <a:xfrm>
            <a:off x="212366" y="3809776"/>
            <a:ext cx="1287883" cy="1287883"/>
          </a:xfrm>
          <a:prstGeom prst="rect">
            <a:avLst/>
          </a:prstGeom>
        </p:spPr>
      </p:pic>
      <p:sp>
        <p:nvSpPr>
          <p:cNvPr id="17" name="矩形 16"/>
          <p:cNvSpPr/>
          <p:nvPr/>
        </p:nvSpPr>
        <p:spPr>
          <a:xfrm>
            <a:off x="183791" y="5256289"/>
            <a:ext cx="2598822" cy="1785104"/>
          </a:xfrm>
          <a:prstGeom prst="rect">
            <a:avLst/>
          </a:prstGeom>
        </p:spPr>
        <p:txBody>
          <a:bodyPr wrap="square">
            <a:spAutoFit/>
          </a:bodyPr>
          <a:lstStyle/>
          <a:p>
            <a:r>
              <a:rPr lang="en-US" altLang="zh-TW" sz="1000" dirty="0">
                <a:solidFill>
                  <a:srgbClr val="0A0A0A"/>
                </a:solidFill>
                <a:latin typeface="Cambria Math" panose="02040503050406030204" pitchFamily="18" charset="0"/>
                <a:ea typeface="Cambria Math" panose="02040503050406030204" pitchFamily="18" charset="0"/>
              </a:rPr>
              <a:t>When in New Paltz, don't miss a trip to The Bakery. Residents consider The Bakery, with its rustic outdoor cafe and beautiful gardens, to be the center of social life in New Paltz,  a place to meet people, bump into old friends, or sit quietly and read the papers. Known since 1981 for great bagels, croissants, rolls, rugulah, danish and butter cookies, The Bakery includes a coffee bar and full lunch menu. Experience New Paltz! Visit The Bakery.</a:t>
            </a:r>
            <a:endParaRPr lang="zh-TW" altLang="en-US" sz="1000" dirty="0">
              <a:solidFill>
                <a:srgbClr val="0A0A0A"/>
              </a:solidFill>
              <a:latin typeface="Cambria Math" panose="02040503050406030204" pitchFamily="18" charset="0"/>
            </a:endParaRPr>
          </a:p>
        </p:txBody>
      </p:sp>
      <p:sp>
        <p:nvSpPr>
          <p:cNvPr id="18" name="矩形 17"/>
          <p:cNvSpPr/>
          <p:nvPr/>
        </p:nvSpPr>
        <p:spPr>
          <a:xfrm>
            <a:off x="0" y="7160701"/>
            <a:ext cx="3049588" cy="1838837"/>
          </a:xfrm>
          <a:prstGeom prst="rect">
            <a:avLst/>
          </a:prstGeom>
          <a:solidFill>
            <a:srgbClr val="6C32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accent2">
                  <a:lumMod val="50000"/>
                </a:schemeClr>
              </a:solidFill>
            </a:endParaRPr>
          </a:p>
        </p:txBody>
      </p:sp>
      <p:pic>
        <p:nvPicPr>
          <p:cNvPr id="19" name="圖片 18"/>
          <p:cNvPicPr>
            <a:picLocks noChangeAspect="1"/>
          </p:cNvPicPr>
          <p:nvPr/>
        </p:nvPicPr>
        <p:blipFill>
          <a:blip r:embed="rId8"/>
          <a:stretch>
            <a:fillRect/>
          </a:stretch>
        </p:blipFill>
        <p:spPr>
          <a:xfrm>
            <a:off x="1682254" y="8479373"/>
            <a:ext cx="417276" cy="433969"/>
          </a:xfrm>
          <a:prstGeom prst="rect">
            <a:avLst/>
          </a:prstGeom>
        </p:spPr>
      </p:pic>
      <p:pic>
        <p:nvPicPr>
          <p:cNvPr id="20" name="圖片 19"/>
          <p:cNvPicPr>
            <a:picLocks noChangeAspect="1"/>
          </p:cNvPicPr>
          <p:nvPr/>
        </p:nvPicPr>
        <p:blipFill>
          <a:blip r:embed="rId9"/>
          <a:stretch>
            <a:fillRect/>
          </a:stretch>
        </p:blipFill>
        <p:spPr>
          <a:xfrm>
            <a:off x="2129501" y="8486541"/>
            <a:ext cx="411996" cy="433969"/>
          </a:xfrm>
          <a:prstGeom prst="rect">
            <a:avLst/>
          </a:prstGeom>
        </p:spPr>
      </p:pic>
      <p:pic>
        <p:nvPicPr>
          <p:cNvPr id="21" name="圖片 20"/>
          <p:cNvPicPr>
            <a:picLocks noChangeAspect="1"/>
          </p:cNvPicPr>
          <p:nvPr/>
        </p:nvPicPr>
        <p:blipFill>
          <a:blip r:embed="rId10"/>
          <a:stretch>
            <a:fillRect/>
          </a:stretch>
        </p:blipFill>
        <p:spPr>
          <a:xfrm>
            <a:off x="2541497" y="8482114"/>
            <a:ext cx="454032" cy="442822"/>
          </a:xfrm>
          <a:prstGeom prst="rect">
            <a:avLst/>
          </a:prstGeom>
        </p:spPr>
      </p:pic>
      <p:pic>
        <p:nvPicPr>
          <p:cNvPr id="22" name="圖片 21"/>
          <p:cNvPicPr>
            <a:picLocks noChangeAspect="1"/>
          </p:cNvPicPr>
          <p:nvPr/>
        </p:nvPicPr>
        <p:blipFill>
          <a:blip r:embed="rId11"/>
          <a:stretch>
            <a:fillRect/>
          </a:stretch>
        </p:blipFill>
        <p:spPr>
          <a:xfrm>
            <a:off x="142176" y="7383429"/>
            <a:ext cx="340294" cy="348462"/>
          </a:xfrm>
          <a:prstGeom prst="rect">
            <a:avLst/>
          </a:prstGeom>
        </p:spPr>
      </p:pic>
      <p:pic>
        <p:nvPicPr>
          <p:cNvPr id="23" name="圖片 22"/>
          <p:cNvPicPr>
            <a:picLocks noChangeAspect="1"/>
          </p:cNvPicPr>
          <p:nvPr/>
        </p:nvPicPr>
        <p:blipFill>
          <a:blip r:embed="rId12"/>
          <a:stretch>
            <a:fillRect/>
          </a:stretch>
        </p:blipFill>
        <p:spPr>
          <a:xfrm>
            <a:off x="137181" y="7892410"/>
            <a:ext cx="343256" cy="332775"/>
          </a:xfrm>
          <a:prstGeom prst="rect">
            <a:avLst/>
          </a:prstGeom>
        </p:spPr>
      </p:pic>
      <p:sp>
        <p:nvSpPr>
          <p:cNvPr id="24" name="文字方塊 23"/>
          <p:cNvSpPr txBox="1"/>
          <p:nvPr/>
        </p:nvSpPr>
        <p:spPr>
          <a:xfrm>
            <a:off x="455482" y="7434549"/>
            <a:ext cx="2603181" cy="246221"/>
          </a:xfrm>
          <a:prstGeom prst="rect">
            <a:avLst/>
          </a:prstGeom>
          <a:noFill/>
        </p:spPr>
        <p:txBody>
          <a:bodyPr wrap="square" rtlCol="0">
            <a:spAutoFit/>
          </a:bodyPr>
          <a:lstStyle/>
          <a:p>
            <a:r>
              <a:rPr lang="en-US" altLang="zh-TW" sz="1000"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13a North Front Street New </a:t>
            </a:r>
            <a:r>
              <a:rPr lang="en-US" altLang="zh-TW" sz="1000" dirty="0" err="1">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PaltZ</a:t>
            </a:r>
            <a:r>
              <a:rPr lang="en-US" altLang="zh-TW" sz="1000"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 NY 12561</a:t>
            </a:r>
            <a:endParaRPr lang="zh-TW" altLang="en-US" sz="1000"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25" name="文字方塊 24"/>
          <p:cNvSpPr txBox="1"/>
          <p:nvPr/>
        </p:nvSpPr>
        <p:spPr>
          <a:xfrm>
            <a:off x="473395" y="7931325"/>
            <a:ext cx="2526214" cy="246221"/>
          </a:xfrm>
          <a:prstGeom prst="rect">
            <a:avLst/>
          </a:prstGeom>
          <a:noFill/>
        </p:spPr>
        <p:txBody>
          <a:bodyPr wrap="square" rtlCol="0">
            <a:spAutoFit/>
          </a:bodyPr>
          <a:lstStyle/>
          <a:p>
            <a:r>
              <a:rPr lang="en-US" altLang="zh-TW" sz="1000"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thebakery@ilovethebakery.com</a:t>
            </a:r>
            <a:endParaRPr lang="zh-TW" altLang="en-US" sz="1000"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pic>
        <p:nvPicPr>
          <p:cNvPr id="26" name="圖片 25"/>
          <p:cNvPicPr>
            <a:picLocks/>
          </p:cNvPicPr>
          <p:nvPr/>
        </p:nvPicPr>
        <p:blipFill rotWithShape="1">
          <a:blip r:embed="rId13">
            <a:extLst>
              <a:ext uri="{28A0092B-C50C-407E-A947-70E740481C1C}">
                <a14:useLocalDpi xmlns:a14="http://schemas.microsoft.com/office/drawing/2010/main" val="0"/>
              </a:ext>
            </a:extLst>
          </a:blip>
          <a:srcRect r="30090"/>
          <a:stretch/>
        </p:blipFill>
        <p:spPr>
          <a:xfrm>
            <a:off x="1585902" y="3818295"/>
            <a:ext cx="1303238" cy="1288800"/>
          </a:xfrm>
          <a:prstGeom prst="rect">
            <a:avLst/>
          </a:prstGeom>
        </p:spPr>
      </p:pic>
    </p:spTree>
    <p:extLst>
      <p:ext uri="{BB962C8B-B14F-4D97-AF65-F5344CB8AC3E}">
        <p14:creationId xmlns:p14="http://schemas.microsoft.com/office/powerpoint/2010/main" val="14522177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Office 佈景主題">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268</TotalTime>
  <Words>130</Words>
  <Application>Microsoft Office PowerPoint</Application>
  <PresentationFormat>自訂</PresentationFormat>
  <Paragraphs>8</Paragraphs>
  <Slides>1</Slides>
  <Notes>0</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1</vt:i4>
      </vt:variant>
    </vt:vector>
  </HeadingPairs>
  <TitlesOfParts>
    <vt:vector size="9" baseType="lpstr">
      <vt:lpstr>Arial Unicode MS</vt:lpstr>
      <vt:lpstr>新細明體</vt:lpstr>
      <vt:lpstr>Arial</vt:lpstr>
      <vt:lpstr>Bodoni MT Condensed</vt:lpstr>
      <vt:lpstr>Calibri</vt:lpstr>
      <vt:lpstr>Calibri Light</vt:lpstr>
      <vt:lpstr>Cambria Math</vt:lpstr>
      <vt:lpstr>Office 佈景主題</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Windows 使用者</dc:creator>
  <cp:lastModifiedBy>Windows 使用者</cp:lastModifiedBy>
  <cp:revision>7</cp:revision>
  <dcterms:created xsi:type="dcterms:W3CDTF">2017-05-10T05:53:33Z</dcterms:created>
  <dcterms:modified xsi:type="dcterms:W3CDTF">2017-05-17T07:39:44Z</dcterms:modified>
</cp:coreProperties>
</file>

<file path=docProps/thumbnail.jpeg>
</file>